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1" r:id="rId3"/>
    <p:sldId id="278" r:id="rId4"/>
    <p:sldId id="277" r:id="rId5"/>
    <p:sldId id="272" r:id="rId6"/>
    <p:sldId id="273" r:id="rId7"/>
    <p:sldId id="279" r:id="rId8"/>
    <p:sldId id="268" r:id="rId9"/>
    <p:sldId id="265" r:id="rId10"/>
    <p:sldId id="266" r:id="rId11"/>
    <p:sldId id="267" r:id="rId12"/>
    <p:sldId id="269" r:id="rId13"/>
    <p:sldId id="270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6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 autoAdjust="0"/>
    <p:restoredTop sz="95797" autoAdjust="0"/>
  </p:normalViewPr>
  <p:slideViewPr>
    <p:cSldViewPr>
      <p:cViewPr>
        <p:scale>
          <a:sx n="100" d="100"/>
          <a:sy n="100" d="100"/>
        </p:scale>
        <p:origin x="-7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slow" advTm="6000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09/01/2023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6000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548680"/>
            <a:ext cx="4764397" cy="503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8062664" cy="4752527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864096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PRIMEIRO CONCURSO AENFER DE FOTOGRAFIA</a:t>
            </a:r>
            <a:endParaRPr lang="pt-BR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5805264"/>
            <a:ext cx="8496944" cy="86409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POMPA E CIRCUNSTÂNCIA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Oswaldo Barbosa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0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525658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400800" cy="720080"/>
          </a:xfrm>
        </p:spPr>
        <p:txBody>
          <a:bodyPr>
            <a:normAutofit lnSpcReduction="1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JANELA DOS BONS TEMPOS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Osvaldo Barbosa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9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188641"/>
            <a:ext cx="8928992" cy="547260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5805264"/>
            <a:ext cx="8928992" cy="648072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ENTARDECER FERROVIÁRIO – BARRA MANSA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Renato Bahia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468052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6165304"/>
            <a:ext cx="8640960" cy="576064"/>
          </a:xfrm>
        </p:spPr>
        <p:txBody>
          <a:bodyPr>
            <a:normAutofit fontScale="850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TRILHOS SOBRE O MAR – MANGARATIBA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Renato Bahia</a:t>
            </a:r>
          </a:p>
          <a:p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7"/>
            <a:ext cx="7772400" cy="5472609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6021288"/>
            <a:ext cx="6400800" cy="648072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NOGUEIRA-RJ (COLORIDO)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Autora: Wania Barros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877272"/>
            <a:ext cx="6400800" cy="648072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NOGUEIRA-RJ (PB)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Autora: Wania Barros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692697"/>
            <a:ext cx="8928992" cy="496855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544" y="6165304"/>
            <a:ext cx="8064896" cy="576064"/>
          </a:xfrm>
        </p:spPr>
        <p:txBody>
          <a:bodyPr>
            <a:normAutofit fontScale="850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NOGUEIRA-RJ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Autora: Wania Barros</a:t>
            </a:r>
          </a:p>
          <a:p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035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5661248"/>
            <a:ext cx="8784976" cy="1008112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tx1"/>
                </a:solidFill>
              </a:rPr>
              <a:t>TÍTULO: AS PARALELAS SE ENCONTRAM NO AMV – IJACI-MG</a:t>
            </a:r>
          </a:p>
          <a:p>
            <a:r>
              <a:rPr lang="pt-BR" sz="2400" dirty="0" smtClean="0">
                <a:solidFill>
                  <a:schemeClr val="tx1"/>
                </a:solidFill>
              </a:rPr>
              <a:t>Autor: Antonio Pastori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6632"/>
            <a:ext cx="7560840" cy="534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764705"/>
            <a:ext cx="9036496" cy="4824536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5733256"/>
            <a:ext cx="8640960" cy="936104"/>
          </a:xfrm>
        </p:spPr>
        <p:txBody>
          <a:bodyPr>
            <a:normAutofit fontScale="92500" lnSpcReduction="2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LIGA NADA A LUGAR NENHUM 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 CAMPO GRANDE-MS 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Antonio Pastori</a:t>
            </a: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20472" cy="539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764705"/>
            <a:ext cx="8928992" cy="489654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5949280"/>
            <a:ext cx="8784976" cy="792088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NATUREZA OCUPANDO VAGÃO ACIDENTADO: IJACI-MG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Antonio Pastori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8892480" cy="497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260649"/>
            <a:ext cx="8856984" cy="489654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504" y="5301208"/>
            <a:ext cx="8856984" cy="1080120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O APITO ECOA NA CIDADE TODA, COMO SE FOSSE UM GRITO DE SOCORRO TIRADENTES-MG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João Dias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164674" cy="515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504" y="188641"/>
            <a:ext cx="8928992" cy="4680520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99592" y="6021288"/>
            <a:ext cx="7272808" cy="720080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ESTAÇÃO DA LUZ-SP: ESPERANDO O TREM CHEGAR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Luiz Fernando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7992888" cy="597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990656" cy="525658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86409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SEMPRE CABE MAIS UM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Luiz Fernando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1"/>
            <a:ext cx="6984776" cy="5196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949280"/>
            <a:ext cx="6400800" cy="720080"/>
          </a:xfrm>
        </p:spPr>
        <p:txBody>
          <a:bodyPr>
            <a:normAutofit lnSpcReduction="10000"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ESTAÇÃO DA LUZ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Luiz Fernando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1" y="0"/>
            <a:ext cx="912172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5733256"/>
            <a:ext cx="8208912" cy="864096"/>
          </a:xfrm>
        </p:spPr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TÍTULO: APOSENTADORIA EM DOSE DUPLA</a:t>
            </a:r>
          </a:p>
          <a:p>
            <a:r>
              <a:rPr lang="pt-BR" sz="2000" dirty="0" smtClean="0">
                <a:solidFill>
                  <a:schemeClr val="tx1"/>
                </a:solidFill>
              </a:rPr>
              <a:t>Autor: Oswaldo Barbosa</a:t>
            </a:r>
            <a:endParaRPr lang="pt-BR" sz="2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3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178</Words>
  <Application>Microsoft Office PowerPoint</Application>
  <PresentationFormat>Apresentação na tela (4:3)</PresentationFormat>
  <Paragraphs>32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Silmara</dc:creator>
  <cp:lastModifiedBy>Silmara</cp:lastModifiedBy>
  <cp:revision>64</cp:revision>
  <dcterms:created xsi:type="dcterms:W3CDTF">2022-12-16T16:23:05Z</dcterms:created>
  <dcterms:modified xsi:type="dcterms:W3CDTF">2023-01-09T14:56:12Z</dcterms:modified>
</cp:coreProperties>
</file>